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8000663" cy="25199975"/>
  <p:notesSz cx="6858000" cy="9144000"/>
  <p:defaultTextStyle>
    <a:defPPr>
      <a:defRPr lang="en-US"/>
    </a:defPPr>
    <a:lvl1pPr marL="0" algn="l" defTabSz="2073585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1pPr>
    <a:lvl2pPr marL="1036792" algn="l" defTabSz="2073585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2pPr>
    <a:lvl3pPr marL="2073585" algn="l" defTabSz="2073585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3pPr>
    <a:lvl4pPr marL="3110377" algn="l" defTabSz="2073585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4pPr>
    <a:lvl5pPr marL="4147170" algn="l" defTabSz="2073585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5pPr>
    <a:lvl6pPr marL="5183962" algn="l" defTabSz="2073585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6pPr>
    <a:lvl7pPr marL="6220755" algn="l" defTabSz="2073585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7pPr>
    <a:lvl8pPr marL="7257547" algn="l" defTabSz="2073585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8pPr>
    <a:lvl9pPr marL="8294340" algn="l" defTabSz="2073585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1" d="100"/>
          <a:sy n="21" d="100"/>
        </p:scale>
        <p:origin x="134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50083" y="4124164"/>
            <a:ext cx="13500497" cy="8773325"/>
          </a:xfrm>
        </p:spPr>
        <p:txBody>
          <a:bodyPr anchor="b"/>
          <a:lstStyle>
            <a:lvl1pPr algn="ctr">
              <a:defRPr sz="8858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50083" y="13235822"/>
            <a:ext cx="13500497" cy="6084159"/>
          </a:xfrm>
        </p:spPr>
        <p:txBody>
          <a:bodyPr/>
          <a:lstStyle>
            <a:lvl1pPr marL="0" indent="0" algn="ctr">
              <a:buNone/>
              <a:defRPr sz="3543"/>
            </a:lvl1pPr>
            <a:lvl2pPr marL="675010" indent="0" algn="ctr">
              <a:buNone/>
              <a:defRPr sz="2953"/>
            </a:lvl2pPr>
            <a:lvl3pPr marL="1350020" indent="0" algn="ctr">
              <a:buNone/>
              <a:defRPr sz="2658"/>
            </a:lvl3pPr>
            <a:lvl4pPr marL="2025030" indent="0" algn="ctr">
              <a:buNone/>
              <a:defRPr sz="2362"/>
            </a:lvl4pPr>
            <a:lvl5pPr marL="2700040" indent="0" algn="ctr">
              <a:buNone/>
              <a:defRPr sz="2362"/>
            </a:lvl5pPr>
            <a:lvl6pPr marL="3375050" indent="0" algn="ctr">
              <a:buNone/>
              <a:defRPr sz="2362"/>
            </a:lvl6pPr>
            <a:lvl7pPr marL="4050060" indent="0" algn="ctr">
              <a:buNone/>
              <a:defRPr sz="2362"/>
            </a:lvl7pPr>
            <a:lvl8pPr marL="4725071" indent="0" algn="ctr">
              <a:buNone/>
              <a:defRPr sz="2362"/>
            </a:lvl8pPr>
            <a:lvl9pPr marL="5400081" indent="0" algn="ctr">
              <a:buNone/>
              <a:defRPr sz="2362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1E6A-35DE-4C02-9D9A-2511EC0890DD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A3F7F-E2DE-4615-A7B4-F047217EB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53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1E6A-35DE-4C02-9D9A-2511EC0890DD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A3F7F-E2DE-4615-A7B4-F047217EB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505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881724" y="1341665"/>
            <a:ext cx="3881393" cy="2135581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7545" y="1341665"/>
            <a:ext cx="11419171" cy="2135581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1E6A-35DE-4C02-9D9A-2511EC0890DD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A3F7F-E2DE-4615-A7B4-F047217EB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859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1E6A-35DE-4C02-9D9A-2511EC0890DD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A3F7F-E2DE-4615-A7B4-F047217EB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932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170" y="6282497"/>
            <a:ext cx="15525572" cy="10482488"/>
          </a:xfrm>
        </p:spPr>
        <p:txBody>
          <a:bodyPr anchor="b"/>
          <a:lstStyle>
            <a:lvl1pPr>
              <a:defRPr sz="8858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8170" y="16864153"/>
            <a:ext cx="15525572" cy="5512493"/>
          </a:xfrm>
        </p:spPr>
        <p:txBody>
          <a:bodyPr/>
          <a:lstStyle>
            <a:lvl1pPr marL="0" indent="0">
              <a:buNone/>
              <a:defRPr sz="3543">
                <a:solidFill>
                  <a:schemeClr val="tx1">
                    <a:tint val="75000"/>
                  </a:schemeClr>
                </a:solidFill>
              </a:defRPr>
            </a:lvl1pPr>
            <a:lvl2pPr marL="675010" indent="0">
              <a:buNone/>
              <a:defRPr sz="2953">
                <a:solidFill>
                  <a:schemeClr val="tx1">
                    <a:tint val="75000"/>
                  </a:schemeClr>
                </a:solidFill>
              </a:defRPr>
            </a:lvl2pPr>
            <a:lvl3pPr marL="1350020" indent="0">
              <a:buNone/>
              <a:defRPr sz="2658">
                <a:solidFill>
                  <a:schemeClr val="tx1">
                    <a:tint val="75000"/>
                  </a:schemeClr>
                </a:solidFill>
              </a:defRPr>
            </a:lvl3pPr>
            <a:lvl4pPr marL="2025030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4pPr>
            <a:lvl5pPr marL="2700040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5pPr>
            <a:lvl6pPr marL="3375050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6pPr>
            <a:lvl7pPr marL="4050060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7pPr>
            <a:lvl8pPr marL="4725071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8pPr>
            <a:lvl9pPr marL="5400081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1E6A-35DE-4C02-9D9A-2511EC0890DD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A3F7F-E2DE-4615-A7B4-F047217EB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755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7545" y="6708326"/>
            <a:ext cx="7650282" cy="159891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12836" y="6708326"/>
            <a:ext cx="7650282" cy="159891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1E6A-35DE-4C02-9D9A-2511EC0890DD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A3F7F-E2DE-4615-A7B4-F047217EB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470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0" y="1341667"/>
            <a:ext cx="15525572" cy="48708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9891" y="6177496"/>
            <a:ext cx="7615123" cy="3027495"/>
          </a:xfrm>
        </p:spPr>
        <p:txBody>
          <a:bodyPr anchor="b"/>
          <a:lstStyle>
            <a:lvl1pPr marL="0" indent="0">
              <a:buNone/>
              <a:defRPr sz="3543" b="1"/>
            </a:lvl1pPr>
            <a:lvl2pPr marL="675010" indent="0">
              <a:buNone/>
              <a:defRPr sz="2953" b="1"/>
            </a:lvl2pPr>
            <a:lvl3pPr marL="1350020" indent="0">
              <a:buNone/>
              <a:defRPr sz="2658" b="1"/>
            </a:lvl3pPr>
            <a:lvl4pPr marL="2025030" indent="0">
              <a:buNone/>
              <a:defRPr sz="2362" b="1"/>
            </a:lvl4pPr>
            <a:lvl5pPr marL="2700040" indent="0">
              <a:buNone/>
              <a:defRPr sz="2362" b="1"/>
            </a:lvl5pPr>
            <a:lvl6pPr marL="3375050" indent="0">
              <a:buNone/>
              <a:defRPr sz="2362" b="1"/>
            </a:lvl6pPr>
            <a:lvl7pPr marL="4050060" indent="0">
              <a:buNone/>
              <a:defRPr sz="2362" b="1"/>
            </a:lvl7pPr>
            <a:lvl8pPr marL="4725071" indent="0">
              <a:buNone/>
              <a:defRPr sz="2362" b="1"/>
            </a:lvl8pPr>
            <a:lvl9pPr marL="5400081" indent="0">
              <a:buNone/>
              <a:defRPr sz="2362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891" y="9204991"/>
            <a:ext cx="7615123" cy="1353915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112836" y="6177496"/>
            <a:ext cx="7652626" cy="3027495"/>
          </a:xfrm>
        </p:spPr>
        <p:txBody>
          <a:bodyPr anchor="b"/>
          <a:lstStyle>
            <a:lvl1pPr marL="0" indent="0">
              <a:buNone/>
              <a:defRPr sz="3543" b="1"/>
            </a:lvl1pPr>
            <a:lvl2pPr marL="675010" indent="0">
              <a:buNone/>
              <a:defRPr sz="2953" b="1"/>
            </a:lvl2pPr>
            <a:lvl3pPr marL="1350020" indent="0">
              <a:buNone/>
              <a:defRPr sz="2658" b="1"/>
            </a:lvl3pPr>
            <a:lvl4pPr marL="2025030" indent="0">
              <a:buNone/>
              <a:defRPr sz="2362" b="1"/>
            </a:lvl4pPr>
            <a:lvl5pPr marL="2700040" indent="0">
              <a:buNone/>
              <a:defRPr sz="2362" b="1"/>
            </a:lvl5pPr>
            <a:lvl6pPr marL="3375050" indent="0">
              <a:buNone/>
              <a:defRPr sz="2362" b="1"/>
            </a:lvl6pPr>
            <a:lvl7pPr marL="4050060" indent="0">
              <a:buNone/>
              <a:defRPr sz="2362" b="1"/>
            </a:lvl7pPr>
            <a:lvl8pPr marL="4725071" indent="0">
              <a:buNone/>
              <a:defRPr sz="2362" b="1"/>
            </a:lvl8pPr>
            <a:lvl9pPr marL="5400081" indent="0">
              <a:buNone/>
              <a:defRPr sz="2362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112836" y="9204991"/>
            <a:ext cx="7652626" cy="1353915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1E6A-35DE-4C02-9D9A-2511EC0890DD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A3F7F-E2DE-4615-A7B4-F047217EB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462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1E6A-35DE-4C02-9D9A-2511EC0890DD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A3F7F-E2DE-4615-A7B4-F047217EB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21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1E6A-35DE-4C02-9D9A-2511EC0890DD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A3F7F-E2DE-4615-A7B4-F047217EB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86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1" y="1679998"/>
            <a:ext cx="5805682" cy="5879994"/>
          </a:xfrm>
        </p:spPr>
        <p:txBody>
          <a:bodyPr anchor="b"/>
          <a:lstStyle>
            <a:lvl1pPr>
              <a:defRPr sz="4724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2626" y="3628331"/>
            <a:ext cx="9112836" cy="17908316"/>
          </a:xfrm>
        </p:spPr>
        <p:txBody>
          <a:bodyPr/>
          <a:lstStyle>
            <a:lvl1pPr>
              <a:defRPr sz="4724"/>
            </a:lvl1pPr>
            <a:lvl2pPr>
              <a:defRPr sz="4134"/>
            </a:lvl2pPr>
            <a:lvl3pPr>
              <a:defRPr sz="3543"/>
            </a:lvl3pPr>
            <a:lvl4pPr>
              <a:defRPr sz="2953"/>
            </a:lvl4pPr>
            <a:lvl5pPr>
              <a:defRPr sz="2953"/>
            </a:lvl5pPr>
            <a:lvl6pPr>
              <a:defRPr sz="2953"/>
            </a:lvl6pPr>
            <a:lvl7pPr>
              <a:defRPr sz="2953"/>
            </a:lvl7pPr>
            <a:lvl8pPr>
              <a:defRPr sz="2953"/>
            </a:lvl8pPr>
            <a:lvl9pPr>
              <a:defRPr sz="295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9891" y="7559993"/>
            <a:ext cx="5805682" cy="14005821"/>
          </a:xfrm>
        </p:spPr>
        <p:txBody>
          <a:bodyPr/>
          <a:lstStyle>
            <a:lvl1pPr marL="0" indent="0">
              <a:buNone/>
              <a:defRPr sz="2362"/>
            </a:lvl1pPr>
            <a:lvl2pPr marL="675010" indent="0">
              <a:buNone/>
              <a:defRPr sz="2067"/>
            </a:lvl2pPr>
            <a:lvl3pPr marL="1350020" indent="0">
              <a:buNone/>
              <a:defRPr sz="1772"/>
            </a:lvl3pPr>
            <a:lvl4pPr marL="2025030" indent="0">
              <a:buNone/>
              <a:defRPr sz="1476"/>
            </a:lvl4pPr>
            <a:lvl5pPr marL="2700040" indent="0">
              <a:buNone/>
              <a:defRPr sz="1476"/>
            </a:lvl5pPr>
            <a:lvl6pPr marL="3375050" indent="0">
              <a:buNone/>
              <a:defRPr sz="1476"/>
            </a:lvl6pPr>
            <a:lvl7pPr marL="4050060" indent="0">
              <a:buNone/>
              <a:defRPr sz="1476"/>
            </a:lvl7pPr>
            <a:lvl8pPr marL="4725071" indent="0">
              <a:buNone/>
              <a:defRPr sz="1476"/>
            </a:lvl8pPr>
            <a:lvl9pPr marL="5400081" indent="0">
              <a:buNone/>
              <a:defRPr sz="1476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1E6A-35DE-4C02-9D9A-2511EC0890DD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A3F7F-E2DE-4615-A7B4-F047217EB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582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1" y="1679998"/>
            <a:ext cx="5805682" cy="5879994"/>
          </a:xfrm>
        </p:spPr>
        <p:txBody>
          <a:bodyPr anchor="b"/>
          <a:lstStyle>
            <a:lvl1pPr>
              <a:defRPr sz="4724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52626" y="3628331"/>
            <a:ext cx="9112836" cy="17908316"/>
          </a:xfrm>
        </p:spPr>
        <p:txBody>
          <a:bodyPr/>
          <a:lstStyle>
            <a:lvl1pPr marL="0" indent="0">
              <a:buNone/>
              <a:defRPr sz="4724"/>
            </a:lvl1pPr>
            <a:lvl2pPr marL="675010" indent="0">
              <a:buNone/>
              <a:defRPr sz="4134"/>
            </a:lvl2pPr>
            <a:lvl3pPr marL="1350020" indent="0">
              <a:buNone/>
              <a:defRPr sz="3543"/>
            </a:lvl3pPr>
            <a:lvl4pPr marL="2025030" indent="0">
              <a:buNone/>
              <a:defRPr sz="2953"/>
            </a:lvl4pPr>
            <a:lvl5pPr marL="2700040" indent="0">
              <a:buNone/>
              <a:defRPr sz="2953"/>
            </a:lvl5pPr>
            <a:lvl6pPr marL="3375050" indent="0">
              <a:buNone/>
              <a:defRPr sz="2953"/>
            </a:lvl6pPr>
            <a:lvl7pPr marL="4050060" indent="0">
              <a:buNone/>
              <a:defRPr sz="2953"/>
            </a:lvl7pPr>
            <a:lvl8pPr marL="4725071" indent="0">
              <a:buNone/>
              <a:defRPr sz="2953"/>
            </a:lvl8pPr>
            <a:lvl9pPr marL="5400081" indent="0">
              <a:buNone/>
              <a:defRPr sz="295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9891" y="7559993"/>
            <a:ext cx="5805682" cy="14005821"/>
          </a:xfrm>
        </p:spPr>
        <p:txBody>
          <a:bodyPr/>
          <a:lstStyle>
            <a:lvl1pPr marL="0" indent="0">
              <a:buNone/>
              <a:defRPr sz="2362"/>
            </a:lvl1pPr>
            <a:lvl2pPr marL="675010" indent="0">
              <a:buNone/>
              <a:defRPr sz="2067"/>
            </a:lvl2pPr>
            <a:lvl3pPr marL="1350020" indent="0">
              <a:buNone/>
              <a:defRPr sz="1772"/>
            </a:lvl3pPr>
            <a:lvl4pPr marL="2025030" indent="0">
              <a:buNone/>
              <a:defRPr sz="1476"/>
            </a:lvl4pPr>
            <a:lvl5pPr marL="2700040" indent="0">
              <a:buNone/>
              <a:defRPr sz="1476"/>
            </a:lvl5pPr>
            <a:lvl6pPr marL="3375050" indent="0">
              <a:buNone/>
              <a:defRPr sz="1476"/>
            </a:lvl6pPr>
            <a:lvl7pPr marL="4050060" indent="0">
              <a:buNone/>
              <a:defRPr sz="1476"/>
            </a:lvl7pPr>
            <a:lvl8pPr marL="4725071" indent="0">
              <a:buNone/>
              <a:defRPr sz="1476"/>
            </a:lvl8pPr>
            <a:lvl9pPr marL="5400081" indent="0">
              <a:buNone/>
              <a:defRPr sz="1476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1E6A-35DE-4C02-9D9A-2511EC0890DD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A3F7F-E2DE-4615-A7B4-F047217EB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429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37546" y="1341667"/>
            <a:ext cx="15525572" cy="4870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7546" y="6708326"/>
            <a:ext cx="15525572" cy="15989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37546" y="23356646"/>
            <a:ext cx="4050149" cy="13416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D1E6A-35DE-4C02-9D9A-2511EC0890DD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2720" y="23356646"/>
            <a:ext cx="6075224" cy="13416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712968" y="23356646"/>
            <a:ext cx="4050149" cy="13416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A3F7F-E2DE-4615-A7B4-F047217EB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572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350020" rtl="0" eaLnBrk="1" latinLnBrk="0" hangingPunct="1">
        <a:lnSpc>
          <a:spcPct val="90000"/>
        </a:lnSpc>
        <a:spcBef>
          <a:spcPct val="0"/>
        </a:spcBef>
        <a:buNone/>
        <a:defRPr sz="64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7505" indent="-337505" algn="l" defTabSz="1350020" rtl="0" eaLnBrk="1" latinLnBrk="0" hangingPunct="1">
        <a:lnSpc>
          <a:spcPct val="90000"/>
        </a:lnSpc>
        <a:spcBef>
          <a:spcPts val="1476"/>
        </a:spcBef>
        <a:buFont typeface="Arial" panose="020B0604020202020204" pitchFamily="34" charset="0"/>
        <a:buChar char="•"/>
        <a:defRPr sz="4134" kern="1200">
          <a:solidFill>
            <a:schemeClr val="tx1"/>
          </a:solidFill>
          <a:latin typeface="+mn-lt"/>
          <a:ea typeface="+mn-ea"/>
          <a:cs typeface="+mn-cs"/>
        </a:defRPr>
      </a:lvl1pPr>
      <a:lvl2pPr marL="1012515" indent="-337505" algn="l" defTabSz="1350020" rtl="0" eaLnBrk="1" latinLnBrk="0" hangingPunct="1">
        <a:lnSpc>
          <a:spcPct val="90000"/>
        </a:lnSpc>
        <a:spcBef>
          <a:spcPts val="738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2pPr>
      <a:lvl3pPr marL="1687525" indent="-337505" algn="l" defTabSz="1350020" rtl="0" eaLnBrk="1" latinLnBrk="0" hangingPunct="1">
        <a:lnSpc>
          <a:spcPct val="90000"/>
        </a:lnSpc>
        <a:spcBef>
          <a:spcPts val="738"/>
        </a:spcBef>
        <a:buFont typeface="Arial" panose="020B0604020202020204" pitchFamily="34" charset="0"/>
        <a:buChar char="•"/>
        <a:defRPr sz="2953" kern="1200">
          <a:solidFill>
            <a:schemeClr val="tx1"/>
          </a:solidFill>
          <a:latin typeface="+mn-lt"/>
          <a:ea typeface="+mn-ea"/>
          <a:cs typeface="+mn-cs"/>
        </a:defRPr>
      </a:lvl3pPr>
      <a:lvl4pPr marL="2362535" indent="-337505" algn="l" defTabSz="1350020" rtl="0" eaLnBrk="1" latinLnBrk="0" hangingPunct="1">
        <a:lnSpc>
          <a:spcPct val="90000"/>
        </a:lnSpc>
        <a:spcBef>
          <a:spcPts val="738"/>
        </a:spcBef>
        <a:buFont typeface="Arial" panose="020B0604020202020204" pitchFamily="34" charset="0"/>
        <a:buChar char="•"/>
        <a:defRPr sz="2658" kern="1200">
          <a:solidFill>
            <a:schemeClr val="tx1"/>
          </a:solidFill>
          <a:latin typeface="+mn-lt"/>
          <a:ea typeface="+mn-ea"/>
          <a:cs typeface="+mn-cs"/>
        </a:defRPr>
      </a:lvl4pPr>
      <a:lvl5pPr marL="3037545" indent="-337505" algn="l" defTabSz="1350020" rtl="0" eaLnBrk="1" latinLnBrk="0" hangingPunct="1">
        <a:lnSpc>
          <a:spcPct val="90000"/>
        </a:lnSpc>
        <a:spcBef>
          <a:spcPts val="738"/>
        </a:spcBef>
        <a:buFont typeface="Arial" panose="020B0604020202020204" pitchFamily="34" charset="0"/>
        <a:buChar char="•"/>
        <a:defRPr sz="2658" kern="1200">
          <a:solidFill>
            <a:schemeClr val="tx1"/>
          </a:solidFill>
          <a:latin typeface="+mn-lt"/>
          <a:ea typeface="+mn-ea"/>
          <a:cs typeface="+mn-cs"/>
        </a:defRPr>
      </a:lvl5pPr>
      <a:lvl6pPr marL="3712555" indent="-337505" algn="l" defTabSz="1350020" rtl="0" eaLnBrk="1" latinLnBrk="0" hangingPunct="1">
        <a:lnSpc>
          <a:spcPct val="90000"/>
        </a:lnSpc>
        <a:spcBef>
          <a:spcPts val="738"/>
        </a:spcBef>
        <a:buFont typeface="Arial" panose="020B0604020202020204" pitchFamily="34" charset="0"/>
        <a:buChar char="•"/>
        <a:defRPr sz="2658" kern="1200">
          <a:solidFill>
            <a:schemeClr val="tx1"/>
          </a:solidFill>
          <a:latin typeface="+mn-lt"/>
          <a:ea typeface="+mn-ea"/>
          <a:cs typeface="+mn-cs"/>
        </a:defRPr>
      </a:lvl6pPr>
      <a:lvl7pPr marL="4387566" indent="-337505" algn="l" defTabSz="1350020" rtl="0" eaLnBrk="1" latinLnBrk="0" hangingPunct="1">
        <a:lnSpc>
          <a:spcPct val="90000"/>
        </a:lnSpc>
        <a:spcBef>
          <a:spcPts val="738"/>
        </a:spcBef>
        <a:buFont typeface="Arial" panose="020B0604020202020204" pitchFamily="34" charset="0"/>
        <a:buChar char="•"/>
        <a:defRPr sz="2658" kern="1200">
          <a:solidFill>
            <a:schemeClr val="tx1"/>
          </a:solidFill>
          <a:latin typeface="+mn-lt"/>
          <a:ea typeface="+mn-ea"/>
          <a:cs typeface="+mn-cs"/>
        </a:defRPr>
      </a:lvl7pPr>
      <a:lvl8pPr marL="5062576" indent="-337505" algn="l" defTabSz="1350020" rtl="0" eaLnBrk="1" latinLnBrk="0" hangingPunct="1">
        <a:lnSpc>
          <a:spcPct val="90000"/>
        </a:lnSpc>
        <a:spcBef>
          <a:spcPts val="738"/>
        </a:spcBef>
        <a:buFont typeface="Arial" panose="020B0604020202020204" pitchFamily="34" charset="0"/>
        <a:buChar char="•"/>
        <a:defRPr sz="2658" kern="1200">
          <a:solidFill>
            <a:schemeClr val="tx1"/>
          </a:solidFill>
          <a:latin typeface="+mn-lt"/>
          <a:ea typeface="+mn-ea"/>
          <a:cs typeface="+mn-cs"/>
        </a:defRPr>
      </a:lvl8pPr>
      <a:lvl9pPr marL="5737586" indent="-337505" algn="l" defTabSz="1350020" rtl="0" eaLnBrk="1" latinLnBrk="0" hangingPunct="1">
        <a:lnSpc>
          <a:spcPct val="90000"/>
        </a:lnSpc>
        <a:spcBef>
          <a:spcPts val="738"/>
        </a:spcBef>
        <a:buFont typeface="Arial" panose="020B0604020202020204" pitchFamily="34" charset="0"/>
        <a:buChar char="•"/>
        <a:defRPr sz="26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50020" rtl="0" eaLnBrk="1" latinLnBrk="0" hangingPunct="1">
        <a:defRPr sz="2658" kern="1200">
          <a:solidFill>
            <a:schemeClr val="tx1"/>
          </a:solidFill>
          <a:latin typeface="+mn-lt"/>
          <a:ea typeface="+mn-ea"/>
          <a:cs typeface="+mn-cs"/>
        </a:defRPr>
      </a:lvl1pPr>
      <a:lvl2pPr marL="675010" algn="l" defTabSz="1350020" rtl="0" eaLnBrk="1" latinLnBrk="0" hangingPunct="1">
        <a:defRPr sz="2658" kern="1200">
          <a:solidFill>
            <a:schemeClr val="tx1"/>
          </a:solidFill>
          <a:latin typeface="+mn-lt"/>
          <a:ea typeface="+mn-ea"/>
          <a:cs typeface="+mn-cs"/>
        </a:defRPr>
      </a:lvl2pPr>
      <a:lvl3pPr marL="1350020" algn="l" defTabSz="1350020" rtl="0" eaLnBrk="1" latinLnBrk="0" hangingPunct="1">
        <a:defRPr sz="2658" kern="1200">
          <a:solidFill>
            <a:schemeClr val="tx1"/>
          </a:solidFill>
          <a:latin typeface="+mn-lt"/>
          <a:ea typeface="+mn-ea"/>
          <a:cs typeface="+mn-cs"/>
        </a:defRPr>
      </a:lvl3pPr>
      <a:lvl4pPr marL="2025030" algn="l" defTabSz="1350020" rtl="0" eaLnBrk="1" latinLnBrk="0" hangingPunct="1">
        <a:defRPr sz="2658" kern="1200">
          <a:solidFill>
            <a:schemeClr val="tx1"/>
          </a:solidFill>
          <a:latin typeface="+mn-lt"/>
          <a:ea typeface="+mn-ea"/>
          <a:cs typeface="+mn-cs"/>
        </a:defRPr>
      </a:lvl4pPr>
      <a:lvl5pPr marL="2700040" algn="l" defTabSz="1350020" rtl="0" eaLnBrk="1" latinLnBrk="0" hangingPunct="1">
        <a:defRPr sz="2658" kern="1200">
          <a:solidFill>
            <a:schemeClr val="tx1"/>
          </a:solidFill>
          <a:latin typeface="+mn-lt"/>
          <a:ea typeface="+mn-ea"/>
          <a:cs typeface="+mn-cs"/>
        </a:defRPr>
      </a:lvl5pPr>
      <a:lvl6pPr marL="3375050" algn="l" defTabSz="1350020" rtl="0" eaLnBrk="1" latinLnBrk="0" hangingPunct="1">
        <a:defRPr sz="2658" kern="1200">
          <a:solidFill>
            <a:schemeClr val="tx1"/>
          </a:solidFill>
          <a:latin typeface="+mn-lt"/>
          <a:ea typeface="+mn-ea"/>
          <a:cs typeface="+mn-cs"/>
        </a:defRPr>
      </a:lvl6pPr>
      <a:lvl7pPr marL="4050060" algn="l" defTabSz="1350020" rtl="0" eaLnBrk="1" latinLnBrk="0" hangingPunct="1">
        <a:defRPr sz="2658" kern="1200">
          <a:solidFill>
            <a:schemeClr val="tx1"/>
          </a:solidFill>
          <a:latin typeface="+mn-lt"/>
          <a:ea typeface="+mn-ea"/>
          <a:cs typeface="+mn-cs"/>
        </a:defRPr>
      </a:lvl7pPr>
      <a:lvl8pPr marL="4725071" algn="l" defTabSz="1350020" rtl="0" eaLnBrk="1" latinLnBrk="0" hangingPunct="1">
        <a:defRPr sz="2658" kern="1200">
          <a:solidFill>
            <a:schemeClr val="tx1"/>
          </a:solidFill>
          <a:latin typeface="+mn-lt"/>
          <a:ea typeface="+mn-ea"/>
          <a:cs typeface="+mn-cs"/>
        </a:defRPr>
      </a:lvl8pPr>
      <a:lvl9pPr marL="5400081" algn="l" defTabSz="1350020" rtl="0" eaLnBrk="1" latinLnBrk="0" hangingPunct="1">
        <a:defRPr sz="26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8000662" cy="2519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41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</dc:creator>
  <cp:lastModifiedBy>IT</cp:lastModifiedBy>
  <cp:revision>2</cp:revision>
  <dcterms:created xsi:type="dcterms:W3CDTF">2019-03-02T09:47:27Z</dcterms:created>
  <dcterms:modified xsi:type="dcterms:W3CDTF">2019-03-02T09:53:41Z</dcterms:modified>
</cp:coreProperties>
</file>